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168" y="8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7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1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2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0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0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0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6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8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F5E4A-2AAA-46B2-846A-B84F701C6F9C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A5DD6-8F54-44E9-BDE0-3BBA7EE73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22319"/>
          <a:stretch/>
        </p:blipFill>
        <p:spPr>
          <a:xfrm>
            <a:off x="1997244" y="4130342"/>
            <a:ext cx="3672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22368"/>
          <a:stretch/>
        </p:blipFill>
        <p:spPr>
          <a:xfrm>
            <a:off x="5727700" y="4130342"/>
            <a:ext cx="3672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t="22369" r="876"/>
          <a:stretch/>
        </p:blipFill>
        <p:spPr>
          <a:xfrm>
            <a:off x="1997244" y="1866898"/>
            <a:ext cx="3672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t="22465" r="859"/>
          <a:stretch/>
        </p:blipFill>
        <p:spPr>
          <a:xfrm>
            <a:off x="5729663" y="1866898"/>
            <a:ext cx="3670037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794" y="27622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14794" y="502567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7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79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7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22456"/>
          <a:stretch/>
        </p:blipFill>
        <p:spPr>
          <a:xfrm>
            <a:off x="5727700" y="1866898"/>
            <a:ext cx="3672000" cy="216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t="22405"/>
          <a:stretch/>
        </p:blipFill>
        <p:spPr>
          <a:xfrm>
            <a:off x="1997244" y="1866898"/>
            <a:ext cx="3672000" cy="216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5" r="765"/>
          <a:stretch/>
        </p:blipFill>
        <p:spPr>
          <a:xfrm>
            <a:off x="1997244" y="4130342"/>
            <a:ext cx="3672000" cy="216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4794" y="27622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4794" y="502567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7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79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0" r="765"/>
          <a:stretch/>
        </p:blipFill>
        <p:spPr>
          <a:xfrm>
            <a:off x="5727700" y="4130342"/>
            <a:ext cx="367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0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14794" y="27622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4794" y="502567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7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79298" y="149756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Session 2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22623" r="1"/>
          <a:stretch/>
        </p:blipFill>
        <p:spPr>
          <a:xfrm>
            <a:off x="1997243" y="1866898"/>
            <a:ext cx="3672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t="22405" r="1"/>
          <a:stretch/>
        </p:blipFill>
        <p:spPr>
          <a:xfrm>
            <a:off x="5727700" y="1866898"/>
            <a:ext cx="3672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5" r="683"/>
          <a:stretch/>
        </p:blipFill>
        <p:spPr>
          <a:xfrm>
            <a:off x="1997243" y="4130342"/>
            <a:ext cx="3672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22405" r="684"/>
          <a:stretch/>
        </p:blipFill>
        <p:spPr>
          <a:xfrm>
            <a:off x="5727700" y="4130342"/>
            <a:ext cx="367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9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/>
          <a:stretch/>
        </p:blipFill>
        <p:spPr>
          <a:xfrm>
            <a:off x="3195821" y="2765685"/>
            <a:ext cx="5800358" cy="3411278"/>
          </a:xfrm>
        </p:spPr>
      </p:pic>
      <p:sp>
        <p:nvSpPr>
          <p:cNvPr id="5" name="TextBox 4"/>
          <p:cNvSpPr txBox="1"/>
          <p:nvPr/>
        </p:nvSpPr>
        <p:spPr>
          <a:xfrm>
            <a:off x="3297836" y="2960557"/>
            <a:ext cx="153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Distractor side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95821" y="4851816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Distractor box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39715" y="4851816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38396" y="2960557"/>
            <a:ext cx="119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93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Vetmeduni Vienna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Völter Christoph</dc:creator>
  <cp:lastModifiedBy>Völter Christoph</cp:lastModifiedBy>
  <cp:revision>5</cp:revision>
  <dcterms:created xsi:type="dcterms:W3CDTF">2019-10-02T12:49:46Z</dcterms:created>
  <dcterms:modified xsi:type="dcterms:W3CDTF">2019-10-02T16:48:05Z</dcterms:modified>
</cp:coreProperties>
</file>